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58" r:id="rId5"/>
    <p:sldId id="268" r:id="rId6"/>
    <p:sldId id="259" r:id="rId7"/>
    <p:sldId id="269" r:id="rId8"/>
    <p:sldId id="260" r:id="rId9"/>
    <p:sldId id="270" r:id="rId10"/>
    <p:sldId id="261" r:id="rId11"/>
    <p:sldId id="271" r:id="rId12"/>
    <p:sldId id="262" r:id="rId13"/>
    <p:sldId id="272" r:id="rId14"/>
    <p:sldId id="263" r:id="rId15"/>
    <p:sldId id="273" r:id="rId16"/>
    <p:sldId id="264" r:id="rId17"/>
    <p:sldId id="265" r:id="rId1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3E4C08-16B1-481B-BB65-97F71BA2E2B2}" type="datetimeFigureOut">
              <a:rPr lang="sr-Latn-CS" smtClean="0"/>
              <a:pPr/>
              <a:t>21.1.2015</a:t>
            </a:fld>
            <a:endParaRPr lang="sr-Latn-C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r-Latn-C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0BB20F-7363-4F34-9F37-49F62F997DAA}" type="slidenum">
              <a:rPr lang="sr-Latn-CS" smtClean="0"/>
              <a:pPr/>
              <a:t>‹#›</a:t>
            </a:fld>
            <a:endParaRPr lang="sr-Latn-C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6000" dirty="0" smtClean="0"/>
              <a:t>Променљиве врсте речи</a:t>
            </a:r>
            <a:endParaRPr lang="sr-Latn-C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4800" dirty="0" smtClean="0"/>
              <a:t>систематизација</a:t>
            </a:r>
            <a:endParaRPr lang="sr-Latn-C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590656"/>
            <a:ext cx="91440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следећим примерима подвуци облике именичких заменица: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У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кога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је глава тврда залуд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је златна капа.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желиш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себи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немој ни другоме.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Неко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пева сваке вечери, а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ја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слушам и уживам.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590656"/>
            <a:ext cx="91440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следећим примерима подвуци облике именичких заменица: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У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кога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је глава тврда залуд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је златна капа.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желиш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себи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немој ни другоме.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Неко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пева сваке вечери, а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ја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слушам и уживам.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871282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Бројеве из заграда напиши словима и тако састави реченице: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О(5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сам морао да употребим (1)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(3)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(к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Чвр(100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сам одлучила да уз помоћ (6)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ара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урадим задатак.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655838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Бројеве из заграда напиши словима и тако састави реченице: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пет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(5) сам морао да употребим (1)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један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(3)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(к).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Чвр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(100) сам одлучила да уз помоћ (6)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шест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ара урадим задатак.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49411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Прецизно одредити врсту подвучених речи: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У вароши је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један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хотел,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продавнице и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прва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пивница на Балкану. 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Деведесет и четворо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ученика је кренуло на екскурзију. 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Само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петорица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из наше школе иду даље на такмичење</a:t>
            </a:r>
            <a:r>
              <a:rPr lang="sr-Cyrl-C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sr-Cyrl-C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sr-Cyrl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49411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Прецизно одредити врсту подвучених речи: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У вароши је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један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хотел,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продавнице и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прва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пивница на Балкану. </a:t>
            </a:r>
            <a:r>
              <a:rPr kumimoji="0" lang="sr-Cyrl-C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(основни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бројеви,</a:t>
            </a:r>
            <a:r>
              <a:rPr kumimoji="0" lang="sr-Cyrl-CS" sz="2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редни број)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Деведесет и четворо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ученика је кренуло на екскурзију.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(збирни број)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- Само </a:t>
            </a:r>
            <a:r>
              <a:rPr kumimoji="0" lang="sr-Cyrl-C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петорица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из наше школе иду даље на такмичење</a:t>
            </a:r>
            <a:r>
              <a:rPr lang="sr-Cyrl-C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sr-Cyrl-C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CS" sz="28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(бројна именица)</a:t>
            </a:r>
            <a:endParaRPr kumimoji="0" lang="sr-Cyrl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376372"/>
            <a:ext cx="9144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следећој реченици подвуци глаголе и одреди им глаголски вид и глаголски род: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Ми сами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умесимо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печемо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хлеб.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Како гласе облици инфинитива ових глагола?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Одреди им инфинитивну и презентску основу.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У ком су глаголском облику дати глаголи у овој реченици (именуј облик и одреди лице и број)?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-44206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наредном тексту подвуците све променљиве речи и одредите којој врсти припадају:</a:t>
            </a:r>
            <a:endParaRPr kumimoji="0" lang="sr-Cyrl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CS" sz="28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Људи воле да измишљају чудна бића, једна добра, као виле или Деда Мраз, а друга зла, као вештице и џиновска чудовишта. Има их и тајанствених, као једнорози и сирене. У легендама наилазимо на чудне животиње или измишљена бића која изазивају страх. Срећом, они не постоје.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sr-Cyrl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619672" y="2708920"/>
          <a:ext cx="5400600" cy="2987040"/>
        </p:xfrm>
        <a:graphic>
          <a:graphicData uri="http://schemas.openxmlformats.org/drawingml/2006/table">
            <a:tbl>
              <a:tblPr/>
              <a:tblGrid>
                <a:gridCol w="3112346"/>
                <a:gridCol w="228825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креда, клупа, табла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Милош, Крушевац, Гоч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победа, радост, бол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злато, вино, уље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лишће, грање, јагњад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52437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1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Одреди какве су следеће именице према значењу: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sr-Cyrl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619672" y="2708920"/>
          <a:ext cx="5400600" cy="2987040"/>
        </p:xfrm>
        <a:graphic>
          <a:graphicData uri="http://schemas.openxmlformats.org/drawingml/2006/table">
            <a:tbl>
              <a:tblPr/>
              <a:tblGrid>
                <a:gridCol w="3112346"/>
                <a:gridCol w="228825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креда, клупа, табла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заједничке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Милош, Крушевац, Гоч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властите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победа, радост, бол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апстрактне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злато, вино, уље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градивне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лишће, грање, јагњад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збирне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52437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1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Одреди какве су следеће именице према значењу: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sr-Cyrl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051720" y="2492896"/>
          <a:ext cx="4536504" cy="2133600"/>
        </p:xfrm>
        <a:graphic>
          <a:graphicData uri="http://schemas.openxmlformats.org/drawingml/2006/table">
            <a:tbl>
              <a:tblPr/>
              <a:tblGrid>
                <a:gridCol w="1484630"/>
                <a:gridCol w="1258570"/>
                <a:gridCol w="179330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род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број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градови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село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шума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грмље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44525"/>
            <a:ext cx="91440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2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Одреди род и број следећих именица: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endParaRPr kumimoji="0" lang="sr-Latn-C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051720" y="2492896"/>
          <a:ext cx="4536504" cy="2133600"/>
        </p:xfrm>
        <a:graphic>
          <a:graphicData uri="http://schemas.openxmlformats.org/drawingml/2006/table">
            <a:tbl>
              <a:tblPr/>
              <a:tblGrid>
                <a:gridCol w="1484630"/>
                <a:gridCol w="1258570"/>
                <a:gridCol w="179330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r-Cyrl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род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број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градови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мушки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множина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село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средњи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једнина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шума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женски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једнина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грмље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средњи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једнина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44525"/>
            <a:ext cx="91440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2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Одреди род и број следећих именица: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endParaRPr kumimoji="0" lang="sr-Latn-C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674713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У наредним реченицама подвуци придеве и одреди их према значењу: 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</a:t>
            </a:r>
            <a:r>
              <a:rPr kumimoji="0" lang="sr-Cyrl-CS" sz="2800" b="1" i="0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Дрвени мостови на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уласку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босанске вароши разликују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 од </a:t>
            </a:r>
            <a:r>
              <a:rPr lang="sr-Cyrl-CS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овдашњих мостова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</a:t>
            </a:r>
            <a:r>
              <a:rPr lang="sr-Cyrl-CS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јучерашњим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новинама прочитао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 </a:t>
            </a:r>
            <a:r>
              <a:rPr lang="sr-Cyrl-CS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лепу вест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- У чему се слажу придеви и именице уз које стоје?  </a:t>
            </a:r>
            <a:endParaRPr kumimoji="0" lang="sr-Cyrl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674713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У наредним реченицама подвуци придеве и одреди их према значењу: 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- </a:t>
            </a:r>
            <a:r>
              <a:rPr kumimoji="0" lang="sr-Cyrl-CS" sz="2800" b="1" i="0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Дрвени</a:t>
            </a:r>
            <a:r>
              <a:rPr kumimoji="0" lang="sr-Cyrl-CS" sz="2800" b="1" i="0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мостови на уласку у </a:t>
            </a:r>
            <a:r>
              <a:rPr kumimoji="0" lang="sr-Cyrl-CS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босанске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вароши разликују се од </a:t>
            </a:r>
            <a:r>
              <a:rPr kumimoji="0" lang="sr-Cyrl-CS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овдашњих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мостова. 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</a:t>
            </a:r>
            <a:r>
              <a:rPr kumimoji="0" lang="sr-Cyrl-CS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јучерашњим</a:t>
            </a:r>
            <a:r>
              <a:rPr kumimoji="0" lang="sr-Cyrl-CS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новинама прочитао сам </a:t>
            </a:r>
            <a:r>
              <a:rPr kumimoji="0" lang="sr-Cyrl-CS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лепу</a:t>
            </a: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вест.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- У чему се слажу придеви и именице уз које стоје?  </a:t>
            </a:r>
            <a:r>
              <a:rPr lang="sr-Cyrl-CS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 </a:t>
            </a:r>
            <a:r>
              <a:rPr lang="sr-Cyrl-C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роду, броју и падежу</a:t>
            </a:r>
            <a:r>
              <a:rPr lang="sr-Cyrl-CS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sr-Cyrl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04340" y="2971800"/>
          <a:ext cx="6324044" cy="2133600"/>
        </p:xfrm>
        <a:graphic>
          <a:graphicData uri="http://schemas.openxmlformats.org/drawingml/2006/table">
            <a:tbl>
              <a:tblPr/>
              <a:tblGrid>
                <a:gridCol w="1715532"/>
                <a:gridCol w="2088232"/>
                <a:gridCol w="252028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b="1" dirty="0">
                          <a:latin typeface="Times New Roman"/>
                          <a:ea typeface="Times New Roman"/>
                        </a:rPr>
                        <a:t>компаратив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леп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гори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најбржи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latin typeface="Times New Roman"/>
                          <a:ea typeface="Times New Roman"/>
                        </a:rPr>
                        <a:t>јефтин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454023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4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- Попуни табелу: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  <a:endParaRPr kumimoji="0" lang="sr-Cyrl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04340" y="2971800"/>
          <a:ext cx="6324044" cy="2133600"/>
        </p:xfrm>
        <a:graphic>
          <a:graphicData uri="http://schemas.openxmlformats.org/drawingml/2006/table">
            <a:tbl>
              <a:tblPr/>
              <a:tblGrid>
                <a:gridCol w="1715532"/>
                <a:gridCol w="2088232"/>
                <a:gridCol w="252028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позитив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b="1" dirty="0">
                          <a:latin typeface="Times New Roman"/>
                          <a:ea typeface="Times New Roman"/>
                        </a:rPr>
                        <a:t>компаратив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суперлатив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>
                          <a:latin typeface="Times New Roman"/>
                          <a:ea typeface="Times New Roman"/>
                        </a:rPr>
                        <a:t>леп</a:t>
                      </a:r>
                      <a:endParaRPr lang="sr-Latn-CS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лепши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најлепши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зао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гори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најгори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брз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бржи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/>
                          <a:ea typeface="Times New Roman"/>
                        </a:rPr>
                        <a:t>најбржи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latin typeface="Times New Roman"/>
                          <a:ea typeface="Times New Roman"/>
                        </a:rPr>
                        <a:t>јефтин</a:t>
                      </a:r>
                      <a:endParaRPr lang="sr-Latn-CS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јефтинији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најјефтинији</a:t>
                      </a:r>
                      <a:endParaRPr lang="sr-Cyrl-CS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454023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Вежба бр. 4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- Попуни табелу:</a:t>
            </a:r>
            <a:endParaRPr kumimoji="0" lang="sr-Latn-C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  <a:endParaRPr kumimoji="0" lang="sr-Cyrl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732</Words>
  <Application>Microsoft Office PowerPoint</Application>
  <PresentationFormat>On-screen Show (4:3)</PresentationFormat>
  <Paragraphs>133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Flow</vt:lpstr>
      <vt:lpstr>Променљиве врсте речи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Променљиве врсте речи</dc:title>
  <dc:creator>Miki</dc:creator>
  <cp:lastModifiedBy>Miki</cp:lastModifiedBy>
  <cp:revision>19</cp:revision>
  <dcterms:created xsi:type="dcterms:W3CDTF">2014-04-08T16:23:22Z</dcterms:created>
  <dcterms:modified xsi:type="dcterms:W3CDTF">2015-01-21T19:18:38Z</dcterms:modified>
</cp:coreProperties>
</file>